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5" r:id="rId10"/>
    <p:sldId id="276" r:id="rId11"/>
    <p:sldId id="269" r:id="rId12"/>
    <p:sldId id="263" r:id="rId13"/>
    <p:sldId id="270" r:id="rId14"/>
    <p:sldId id="272" r:id="rId15"/>
    <p:sldId id="273" r:id="rId16"/>
    <p:sldId id="274" r:id="rId17"/>
    <p:sldId id="265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04B1E-022A-4503-9063-C7967D3A79B4}" v="5575" dt="2025-08-31T09:13:32.1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5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gkk552580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523999" y="19665"/>
            <a:ext cx="7629525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spcBef>
                <a:spcPts val="130"/>
              </a:spcBef>
            </a:pPr>
            <a:r>
              <a:rPr lang="en-US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Portfolio 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spc="15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ADE35-C35B-07C1-F5AA-C33B3DDB802E}"/>
              </a:ext>
            </a:extLst>
          </p:cNvPr>
          <p:cNvSpPr txBox="1"/>
          <p:nvPr/>
        </p:nvSpPr>
        <p:spPr>
          <a:xfrm>
            <a:off x="2235326" y="2922853"/>
            <a:ext cx="8476736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STUDENT NAME: KARTHICK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b="1" dirty="0"/>
              <a:t>REGISTER NO AND NMID: 36634U18008 </a:t>
            </a:r>
            <a:r>
              <a:rPr lang="en-US" sz="2400" b="1" dirty="0">
                <a:ea typeface="+mn-lt"/>
                <a:cs typeface="+mn-lt"/>
              </a:rPr>
              <a:t> B15F9BF6EF2611B8C224D8CAE494D357</a:t>
            </a:r>
            <a:endParaRPr lang="en-US" sz="2400" b="1">
              <a:ea typeface="Calibri"/>
              <a:cs typeface="Calibri"/>
            </a:endParaRPr>
          </a:p>
          <a:p>
            <a:r>
              <a:rPr lang="en-US" sz="2400" b="1" dirty="0"/>
              <a:t>DEPARTMENT:  BSc.Computer Science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b="1" dirty="0"/>
              <a:t>COLLEGE:  MERIT HAJI ISMAIL SAHIB ARTS &amp; SCIENCE COLLEGE/ THIRUVALLUVAR UNIVERSITY.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b="1" dirty="0"/>
              <a:t>           </a:t>
            </a:r>
            <a:endParaRPr lang="en-IN" sz="2400" b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F0DAE-BD17-C86E-B37E-A610E57C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E50B0-A56C-51D2-0E1E-597E0FDC5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086" y="1711205"/>
            <a:ext cx="5587314" cy="3046988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GB" b="1" err="1">
                <a:ea typeface="+mn-lt"/>
                <a:cs typeface="+mn-lt"/>
              </a:rPr>
              <a:t>Colorful</a:t>
            </a:r>
            <a:r>
              <a:rPr lang="en-GB" b="1" dirty="0">
                <a:ea typeface="+mn-lt"/>
                <a:cs typeface="+mn-lt"/>
              </a:rPr>
              <a:t> Fonts &amp; Backgrounds: Used to make the site attractive and lively.</a:t>
            </a:r>
            <a:endParaRPr lang="en-US" b="1"/>
          </a:p>
          <a:p>
            <a:pPr algn="l"/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Animations &amp; Hover Effects: Add interactivity and modern look.</a:t>
            </a:r>
            <a:endParaRPr lang="en-GB" b="1" dirty="0"/>
          </a:p>
          <a:p>
            <a:pPr algn="l"/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Responsive Layout: Built with CSS media queries so the site adapts to both mobile and desktop screens.</a:t>
            </a:r>
            <a:endParaRPr lang="en-GB" b="1" dirty="0"/>
          </a:p>
          <a:p>
            <a:pPr algn="l"/>
            <a:endParaRPr lang="en-GB" b="1" dirty="0"/>
          </a:p>
          <a:p>
            <a:r>
              <a:rPr lang="en-GB" b="1" dirty="0">
                <a:ea typeface="+mn-lt"/>
                <a:cs typeface="+mn-lt"/>
              </a:rPr>
              <a:t>Consistent Theme: A balance of creativity and professionalism throughout the website.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4098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195E-16D6-79D8-7A9F-F8EB1FE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AND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DE994-4942-0704-C380-75479FFE14BB}"/>
              </a:ext>
            </a:extLst>
          </p:cNvPr>
          <p:cNvSpPr txBox="1"/>
          <p:nvPr/>
        </p:nvSpPr>
        <p:spPr>
          <a:xfrm>
            <a:off x="2265118" y="1500828"/>
            <a:ext cx="549717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User friendly navigation bar----&gt;links to all sections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Attractive hero section ----&gt;Displays my name and my circular profile 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About me Section-----&gt;Contains college details and Nan Mudhalvan id ,</a:t>
            </a:r>
            <a:r>
              <a:rPr lang="en-GB" b="1" dirty="0" err="1">
                <a:ea typeface="Calibri"/>
                <a:cs typeface="Calibri"/>
              </a:rPr>
              <a:t>Github</a:t>
            </a:r>
            <a:r>
              <a:rPr lang="en-GB" b="1" dirty="0">
                <a:ea typeface="Calibri"/>
                <a:cs typeface="Calibri"/>
              </a:rPr>
              <a:t> link and </a:t>
            </a:r>
            <a:r>
              <a:rPr lang="en-GB" b="1" dirty="0" err="1">
                <a:ea typeface="Calibri"/>
                <a:cs typeface="Calibri"/>
              </a:rPr>
              <a:t>gmail</a:t>
            </a:r>
            <a:endParaRPr lang="en-GB" b="1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Skill Section -----&gt;Show case my skills like </a:t>
            </a:r>
            <a:r>
              <a:rPr lang="en-GB" b="1" err="1">
                <a:ea typeface="Calibri"/>
                <a:cs typeface="Calibri"/>
              </a:rPr>
              <a:t>Python,C</a:t>
            </a:r>
            <a:r>
              <a:rPr lang="en-GB" b="1" dirty="0">
                <a:ea typeface="Calibri"/>
                <a:cs typeface="Calibri"/>
              </a:rPr>
              <a:t>++,HTML AND Data structure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Project Section----&gt;include my </a:t>
            </a:r>
            <a:r>
              <a:rPr lang="en-GB" b="1" err="1">
                <a:ea typeface="Calibri"/>
                <a:cs typeface="Calibri"/>
              </a:rPr>
              <a:t>github</a:t>
            </a:r>
            <a:r>
              <a:rPr lang="en-GB" b="1" dirty="0">
                <a:ea typeface="Calibri"/>
                <a:cs typeface="Calibri"/>
              </a:rPr>
              <a:t> project links and my project </a:t>
            </a:r>
            <a:r>
              <a:rPr lang="en-GB" b="1" err="1">
                <a:ea typeface="Calibri"/>
                <a:cs typeface="Calibri"/>
              </a:rPr>
              <a:t>proramming</a:t>
            </a:r>
            <a:r>
              <a:rPr lang="en-GB" b="1" dirty="0">
                <a:ea typeface="Calibri"/>
                <a:cs typeface="Calibri"/>
              </a:rPr>
              <a:t> works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Contact Section-----&gt;features my </a:t>
            </a:r>
            <a:r>
              <a:rPr lang="en-GB" b="1" err="1">
                <a:ea typeface="Calibri"/>
                <a:cs typeface="Calibri"/>
              </a:rPr>
              <a:t>gmail</a:t>
            </a:r>
            <a:r>
              <a:rPr lang="en-GB" b="1" dirty="0">
                <a:ea typeface="Calibri"/>
                <a:cs typeface="Calibri"/>
              </a:rPr>
              <a:t> and Message field to help user easily connect with me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Responsive Design-----&gt;Works seamlessly on mobile and desktop ,</a:t>
            </a:r>
            <a:r>
              <a:rPr lang="en-GB" b="1" err="1">
                <a:ea typeface="Calibri"/>
                <a:cs typeface="Calibri"/>
              </a:rPr>
              <a:t>laptop,tablet</a:t>
            </a:r>
            <a:r>
              <a:rPr lang="en-GB" b="1" dirty="0">
                <a:ea typeface="Calibri"/>
                <a:cs typeface="Calibri"/>
              </a:rPr>
              <a:t> and mobile devices all types of user can access easily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Modern and Attractive-----&gt;its </a:t>
            </a:r>
            <a:r>
              <a:rPr lang="en-GB" b="1" err="1">
                <a:ea typeface="Calibri"/>
                <a:cs typeface="Calibri"/>
              </a:rPr>
              <a:t>colorful</a:t>
            </a:r>
            <a:r>
              <a:rPr lang="en-GB" b="1" dirty="0">
                <a:ea typeface="Calibri"/>
                <a:cs typeface="Calibri"/>
              </a:rPr>
              <a:t> </a:t>
            </a:r>
            <a:r>
              <a:rPr lang="en-GB" b="1" err="1">
                <a:ea typeface="Calibri"/>
                <a:cs typeface="Calibri"/>
              </a:rPr>
              <a:t>typography,animated</a:t>
            </a:r>
            <a:r>
              <a:rPr lang="en-GB" b="1" dirty="0">
                <a:ea typeface="Calibri"/>
                <a:cs typeface="Calibri"/>
              </a:rPr>
              <a:t> </a:t>
            </a:r>
            <a:r>
              <a:rPr lang="en-GB" b="1" err="1">
                <a:ea typeface="Calibri"/>
                <a:cs typeface="Calibri"/>
              </a:rPr>
              <a:t>backgrounds,and</a:t>
            </a:r>
            <a:r>
              <a:rPr lang="en-GB" b="1" dirty="0">
                <a:ea typeface="Calibri"/>
                <a:cs typeface="Calibri"/>
              </a:rPr>
              <a:t> hover effects</a:t>
            </a:r>
          </a:p>
        </p:txBody>
      </p:sp>
    </p:spTree>
    <p:extLst>
      <p:ext uri="{BB962C8B-B14F-4D97-AF65-F5344CB8AC3E}">
        <p14:creationId xmlns:p14="http://schemas.microsoft.com/office/powerpoint/2010/main" val="272066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4250" spc="15" dirty="0"/>
              <a:t>RESULTS AND SCREENSHOTS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12</a:t>
            </a:fld>
            <a:endParaRPr sz="1100">
              <a:latin typeface="Trebuchet MS"/>
              <a:cs typeface="Trebuchet MS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CEF7DB-703A-5B6D-E068-3634ED3D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" t="7526" r="-63" b="151"/>
          <a:stretch>
            <a:fillRect/>
          </a:stretch>
        </p:blipFill>
        <p:spPr>
          <a:xfrm>
            <a:off x="3984" y="1327293"/>
            <a:ext cx="12308973" cy="5655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8E01A-5772-A339-BBD9-3EB97742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6600" kern="1200" dirty="0">
                <a:latin typeface="+mj-lt"/>
                <a:ea typeface="Calibri"/>
                <a:cs typeface="Calibri"/>
              </a:rPr>
              <a:t>ABOUT PAGE</a:t>
            </a:r>
            <a:endParaRPr lang="en-US" sz="6600" kern="1200" dirty="0">
              <a:solidFill>
                <a:schemeClr val="tx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73EA73-439E-532B-8DAA-903F17749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82" t="4306" r="46" b="3190"/>
          <a:stretch>
            <a:fillRect/>
          </a:stretch>
        </p:blipFill>
        <p:spPr>
          <a:xfrm>
            <a:off x="1467412" y="4725"/>
            <a:ext cx="9510011" cy="4090949"/>
          </a:xfrm>
          <a:prstGeom prst="rect">
            <a:avLst/>
          </a:prstGeom>
        </p:spPr>
      </p:pic>
      <p:sp>
        <p:nvSpPr>
          <p:cNvPr id="4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4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1D44A3-29C6-5CCB-5203-D81BE439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405"/>
            <a:ext cx="12192000" cy="57355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51FD631-9122-A379-3D8D-91C0DCAB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2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A2D1BD-26FA-6CB9-DD06-44340DC0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DF041-AE6D-F043-E627-E3F418AB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PROJECT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48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F393E5-7318-8367-4994-FDEC0F84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802D9-85A6-B571-6ECA-14C82AA1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CONTACT ME PAGE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755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4578668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dirty="0"/>
              <a:t>CONCLUSION</a:t>
            </a: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17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1CBD-FD55-3FA1-5646-28EAE9960E45}"/>
              </a:ext>
            </a:extLst>
          </p:cNvPr>
          <p:cNvSpPr txBox="1"/>
          <p:nvPr/>
        </p:nvSpPr>
        <p:spPr>
          <a:xfrm>
            <a:off x="2836261" y="1130340"/>
            <a:ext cx="4575997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b="1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GB" b="1" dirty="0">
                <a:ea typeface="Calibri"/>
                <a:cs typeface="Calibri"/>
              </a:rPr>
              <a:t>Highlights a professional digital identity to show case my education skills and projects in single platform</a:t>
            </a:r>
          </a:p>
          <a:p>
            <a:pPr marL="342900" indent="-342900">
              <a:buAutoNum type="arabicPeriod"/>
            </a:pPr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2.   </a:t>
            </a:r>
            <a:r>
              <a:rPr lang="en-GB" b="1" dirty="0" err="1">
                <a:ea typeface="Calibri"/>
                <a:cs typeface="Calibri"/>
              </a:rPr>
              <a:t>responisive</a:t>
            </a:r>
            <a:r>
              <a:rPr lang="en-GB" b="1" dirty="0">
                <a:ea typeface="Calibri"/>
                <a:cs typeface="Calibri"/>
              </a:rPr>
              <a:t> and modern animations and user friendly and </a:t>
            </a:r>
            <a:r>
              <a:rPr lang="en-GB" b="1" dirty="0" err="1">
                <a:ea typeface="Calibri"/>
                <a:cs typeface="Calibri"/>
              </a:rPr>
              <a:t>direrct</a:t>
            </a:r>
            <a:r>
              <a:rPr lang="en-GB" b="1" dirty="0">
                <a:ea typeface="Calibri"/>
                <a:cs typeface="Calibri"/>
              </a:rPr>
              <a:t> connection between me and potential </a:t>
            </a:r>
            <a:r>
              <a:rPr lang="en-GB" b="1" dirty="0" err="1">
                <a:ea typeface="Calibri"/>
                <a:cs typeface="Calibri"/>
              </a:rPr>
              <a:t>oppurtunities</a:t>
            </a:r>
            <a:r>
              <a:rPr lang="en-GB" b="1" dirty="0">
                <a:ea typeface="Calibri"/>
                <a:cs typeface="Calibri"/>
              </a:rPr>
              <a:t>.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3. Encourage students to build their own digital portfolios.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dirty="0">
                <a:ea typeface="Calibri"/>
                <a:cs typeface="Calibri"/>
              </a:rPr>
              <a:t>4. </a:t>
            </a:r>
            <a:r>
              <a:rPr lang="en-GB" b="1" dirty="0">
                <a:ea typeface="Calibri"/>
                <a:cs typeface="Calibri"/>
              </a:rPr>
              <a:t>Helps recruiters and educators easily access their student profile at </a:t>
            </a:r>
            <a:r>
              <a:rPr lang="en-GB" b="1" err="1">
                <a:ea typeface="Calibri"/>
                <a:cs typeface="Calibri"/>
              </a:rPr>
              <a:t>theirb</a:t>
            </a:r>
            <a:r>
              <a:rPr lang="en-GB" b="1" dirty="0">
                <a:ea typeface="Calibri"/>
                <a:cs typeface="Calibri"/>
              </a:rPr>
              <a:t> own created website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5. </a:t>
            </a:r>
            <a:r>
              <a:rPr lang="en-GB" b="1" dirty="0" err="1">
                <a:ea typeface="Calibri"/>
                <a:cs typeface="Calibri"/>
              </a:rPr>
              <a:t>Reduse</a:t>
            </a:r>
            <a:r>
              <a:rPr lang="en-GB" b="1" dirty="0">
                <a:ea typeface="Calibri"/>
                <a:cs typeface="Calibri"/>
              </a:rPr>
              <a:t> dependency on paper </a:t>
            </a:r>
            <a:r>
              <a:rPr lang="en-GB" b="1" dirty="0" err="1">
                <a:ea typeface="Calibri"/>
                <a:cs typeface="Calibri"/>
              </a:rPr>
              <a:t>redumes</a:t>
            </a:r>
            <a:r>
              <a:rPr lang="en-GB" b="1" dirty="0">
                <a:ea typeface="Calibri"/>
                <a:cs typeface="Calibri"/>
              </a:rPr>
              <a:t> ,promotes a digital-first approach to </a:t>
            </a:r>
            <a:r>
              <a:rPr lang="en-GB" b="1" dirty="0" err="1">
                <a:ea typeface="Calibri"/>
                <a:cs typeface="Calibri"/>
              </a:rPr>
              <a:t>carrer</a:t>
            </a:r>
            <a:r>
              <a:rPr lang="en-GB" b="1" dirty="0">
                <a:ea typeface="Calibri"/>
                <a:cs typeface="Calibri"/>
              </a:rPr>
              <a:t> development.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39096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" dirty="0"/>
              <a:t>PROJECT</a:t>
            </a:r>
            <a:r>
              <a:rPr sz="4250" spc="-85" dirty="0"/>
              <a:t> </a:t>
            </a:r>
            <a:r>
              <a:rPr sz="4250" spc="25" dirty="0"/>
              <a:t>TITLE</a:t>
            </a:r>
            <a:endParaRPr sz="425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A78F27-F8E1-08E6-FD15-FCC4AE053975}"/>
              </a:ext>
            </a:extLst>
          </p:cNvPr>
          <p:cNvSpPr txBox="1"/>
          <p:nvPr/>
        </p:nvSpPr>
        <p:spPr>
          <a:xfrm>
            <a:off x="1720575" y="2504672"/>
            <a:ext cx="80900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STUDENT PORTFOLIO    &amp;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                                           </a:t>
            </a:r>
            <a:endParaRPr lang="en-GB"/>
          </a:p>
          <a:p>
            <a:r>
              <a:rPr lang="en-GB" b="1" dirty="0">
                <a:ea typeface="Calibri"/>
                <a:cs typeface="Calibri"/>
              </a:rPr>
              <a:t>                                     PERSONAL WEBSITE FOR A </a:t>
            </a:r>
            <a:endParaRPr lang="en-GB" dirty="0"/>
          </a:p>
          <a:p>
            <a:r>
              <a:rPr lang="en-GB" b="1" dirty="0">
                <a:ea typeface="Calibri"/>
                <a:cs typeface="Calibri"/>
              </a:rPr>
              <a:t>                                                                                                 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                                                                                            DIGITAL RESUME </a:t>
            </a:r>
            <a:endParaRPr lang="en-GB" dirty="0"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827FA3-A9D4-0FE5-45BE-664C8C920E82}"/>
              </a:ext>
            </a:extLst>
          </p:cNvPr>
          <p:cNvSpPr txBox="1"/>
          <p:nvPr/>
        </p:nvSpPr>
        <p:spPr>
          <a:xfrm>
            <a:off x="2509807" y="1041533"/>
            <a:ext cx="5029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l">
              <a:buFont typeface="+mj-lt"/>
              <a:buAutoNum type="arabicPeriod"/>
            </a:pPr>
            <a:r>
              <a:rPr lang="en-US" sz="2800" dirty="0" err="1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5636895" cy="670696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lang="en-GB" sz="4250" spc="10" dirty="0"/>
              <a:t>S</a:t>
            </a:r>
            <a:r>
              <a:rPr lang="en-GB" sz="4250" spc="-370" dirty="0"/>
              <a:t>T</a:t>
            </a:r>
            <a:r>
              <a:rPr lang="en-GB" sz="4250" spc="-375" dirty="0"/>
              <a:t>A</a:t>
            </a:r>
            <a:r>
              <a:rPr lang="en-GB" sz="4250" spc="15" dirty="0"/>
              <a:t>T</a:t>
            </a:r>
            <a:r>
              <a:rPr lang="en-GB" sz="4250" spc="-10" dirty="0"/>
              <a:t>E</a:t>
            </a:r>
            <a:r>
              <a:rPr lang="en-GB" sz="4250" spc="-20" dirty="0"/>
              <a:t>ME</a:t>
            </a:r>
            <a:r>
              <a:rPr lang="en-GB" sz="4250" spc="10" dirty="0"/>
              <a:t>NT</a:t>
            </a:r>
            <a:endParaRPr sz="42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158D5-4D9A-83AB-5755-57E452680E37}"/>
              </a:ext>
            </a:extLst>
          </p:cNvPr>
          <p:cNvSpPr txBox="1"/>
          <p:nvPr/>
        </p:nvSpPr>
        <p:spPr>
          <a:xfrm>
            <a:off x="662458" y="1462929"/>
            <a:ext cx="7314647" cy="52996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7B4C81-7C50-D9D5-7BD4-6C3BB16AD748}"/>
              </a:ext>
            </a:extLst>
          </p:cNvPr>
          <p:cNvSpPr txBox="1"/>
          <p:nvPr/>
        </p:nvSpPr>
        <p:spPr>
          <a:xfrm>
            <a:off x="2626453" y="2173658"/>
            <a:ext cx="383909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" In today's competitive digital word ,students and graduates need a professional way to showcase their academic details ,skills ,project work .Traditional resumes are limited </a:t>
            </a:r>
          </a:p>
          <a:p>
            <a:r>
              <a:rPr lang="en-GB" dirty="0">
                <a:ea typeface="Calibri"/>
                <a:cs typeface="Calibri"/>
              </a:rPr>
              <a:t>And often fail to provide interactive ,engaging ,and accessible information about an individual. There is a lack of personalized platform where students can highlight their achievements ,technical skills ,and projects in an attractive and responsive manner."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5018" y="139708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D507C-EEAB-FF9D-20C2-B6A617E4A48D}"/>
              </a:ext>
            </a:extLst>
          </p:cNvPr>
          <p:cNvSpPr txBox="1"/>
          <p:nvPr/>
        </p:nvSpPr>
        <p:spPr>
          <a:xfrm>
            <a:off x="2225001" y="809335"/>
            <a:ext cx="4638138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" </a:t>
            </a:r>
            <a:r>
              <a:rPr lang="en-GB" b="1" dirty="0">
                <a:ea typeface="+mn-lt"/>
                <a:cs typeface="+mn-lt"/>
              </a:rPr>
              <a:t>📖 Brief Summary of My Project – Portfolio Website</a:t>
            </a:r>
            <a:endParaRPr lang="en-GB" b="1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The Personal Portfolio Website is a responsive and attractive web application developed to showcase my academic details, technical skills, project works, and contact information in one place. It is designed as a digital resume that highlights my professional identity and makes it easier for recruiters, faculty, and peers to know more about me.</a:t>
            </a:r>
            <a:endParaRPr lang="en-GB" b="1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The website consists of multiple sections such as a Hero section with my photo and name, an About Me section with my education and personal details, a Skills section listing my technical knowledge in Python, C++, HTML, CSS, and Data Structures &amp; Algorithms, a Projects section linked to my GitHub repositories</a:t>
            </a:r>
            <a:endParaRPr lang="en-GB" b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FEF37-41CD-8AE7-C884-2E4BC5DBA105}"/>
              </a:ext>
            </a:extLst>
          </p:cNvPr>
          <p:cNvSpPr txBox="1"/>
          <p:nvPr/>
        </p:nvSpPr>
        <p:spPr>
          <a:xfrm>
            <a:off x="2904551" y="1690972"/>
            <a:ext cx="355668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1 .Recruiters and Hiring Managers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2 .College Faculty/Evaluators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3 .Peers and </a:t>
            </a:r>
            <a:r>
              <a:rPr lang="en-GB" b="1" err="1">
                <a:ea typeface="Calibri"/>
                <a:cs typeface="Calibri"/>
              </a:rPr>
              <a:t>Collabrators</a:t>
            </a:r>
            <a:endParaRPr lang="en-GB" b="1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4 .Genral Audience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5 .Visitors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600" spc="10" dirty="0"/>
              <a:t>TOOLS AND TECHNIQUES</a:t>
            </a:r>
            <a:endParaRPr sz="3600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91680-E3B5-C74D-FBA7-E44D9EC0B7B7}"/>
              </a:ext>
            </a:extLst>
          </p:cNvPr>
          <p:cNvSpPr txBox="1"/>
          <p:nvPr/>
        </p:nvSpPr>
        <p:spPr>
          <a:xfrm>
            <a:off x="3053573" y="1718360"/>
            <a:ext cx="562761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u="sng" dirty="0">
                <a:ea typeface="Calibri"/>
                <a:cs typeface="Calibri"/>
              </a:rPr>
              <a:t>TOOLS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1 . Visual Studio ------&gt;Write and debug HTML ,CSS &amp; JS.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2 .Web browser------&gt;To test and preview of mobile and pc.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3 . Git Hub------&gt;To share project repositories.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4 .Git hub pages-----&gt;For deploying the </a:t>
            </a:r>
            <a:r>
              <a:rPr lang="en-GB" b="1" err="1">
                <a:ea typeface="Calibri"/>
                <a:cs typeface="Calibri"/>
              </a:rPr>
              <a:t>porfolio</a:t>
            </a:r>
            <a:r>
              <a:rPr lang="en-GB" b="1" dirty="0">
                <a:ea typeface="Calibri"/>
                <a:cs typeface="Calibri"/>
              </a:rPr>
              <a:t> websites.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5 . Canva -----&gt;image adding and editing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8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879475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spc="15" dirty="0">
                <a:latin typeface="Trebuchet MS"/>
                <a:cs typeface="Trebuchet MS"/>
              </a:rPr>
              <a:t>POTFOLIO DESIGN AND LAYOUT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776BE-299E-1CD2-03C5-342B3545278C}"/>
              </a:ext>
            </a:extLst>
          </p:cNvPr>
          <p:cNvSpPr txBox="1"/>
          <p:nvPr/>
        </p:nvSpPr>
        <p:spPr>
          <a:xfrm>
            <a:off x="1162878" y="1131699"/>
            <a:ext cx="9523987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+mn-lt"/>
                <a:cs typeface="+mn-lt"/>
              </a:rPr>
              <a:t>1. </a:t>
            </a:r>
            <a:r>
              <a:rPr lang="en-GB" b="1" u="sng" dirty="0">
                <a:ea typeface="+mn-lt"/>
                <a:cs typeface="+mn-lt"/>
              </a:rPr>
              <a:t>Navigation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Bar</a:t>
            </a:r>
            <a:endParaRPr lang="en-US" b="1" u="sng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Placed at the top of the website.</a:t>
            </a:r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Contains links to all major sections: Home, About, Skills, Projects, and Contact.</a:t>
            </a:r>
            <a:endParaRPr lang="en-GB" b="1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Stays consistent across all pages for easy navigation.</a:t>
            </a:r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2. </a:t>
            </a:r>
            <a:r>
              <a:rPr lang="en-GB" b="1" u="sng" dirty="0">
                <a:ea typeface="+mn-lt"/>
                <a:cs typeface="+mn-lt"/>
              </a:rPr>
              <a:t>Hero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Section</a:t>
            </a:r>
            <a:endParaRPr lang="en-GB" b="1" u="sng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Displays my name (Karthick G) and a professional photo with a glowing circular effect.</a:t>
            </a:r>
            <a:endParaRPr lang="en-GB" b="1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Includes background animations and </a:t>
            </a:r>
            <a:r>
              <a:rPr lang="en-GB" b="1" err="1">
                <a:ea typeface="+mn-lt"/>
                <a:cs typeface="+mn-lt"/>
              </a:rPr>
              <a:t>colorful</a:t>
            </a:r>
            <a:r>
              <a:rPr lang="en-GB" b="1" dirty="0">
                <a:ea typeface="+mn-lt"/>
                <a:cs typeface="+mn-lt"/>
              </a:rPr>
              <a:t> typography to make a strong first impression.</a:t>
            </a:r>
            <a:endParaRPr lang="en-GB" b="1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3. </a:t>
            </a:r>
            <a:r>
              <a:rPr lang="en-GB" b="1" u="sng" dirty="0">
                <a:ea typeface="+mn-lt"/>
                <a:cs typeface="+mn-lt"/>
              </a:rPr>
              <a:t>About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Me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Section</a:t>
            </a:r>
            <a:endParaRPr lang="en-GB" b="1" u="sng">
              <a:ea typeface="Calibri"/>
              <a:cs typeface="Calibri"/>
            </a:endParaRPr>
          </a:p>
          <a:p>
            <a:r>
              <a:rPr lang="en-GB" b="1" dirty="0">
                <a:ea typeface="+mn-lt"/>
                <a:cs typeface="+mn-lt"/>
              </a:rPr>
              <a:t>Contains my personal introduction, college details, Nan Mudhalvan ID, GitHub link</a:t>
            </a:r>
          </a:p>
          <a:p>
            <a:r>
              <a:rPr lang="en-GB" b="1" dirty="0">
                <a:ea typeface="Calibri"/>
                <a:cs typeface="Calibri"/>
              </a:rPr>
              <a:t>Presents </a:t>
            </a:r>
            <a:r>
              <a:rPr lang="en-GB" b="1" err="1">
                <a:ea typeface="Calibri"/>
                <a:cs typeface="Calibri"/>
              </a:rPr>
              <a:t>a</a:t>
            </a:r>
            <a:r>
              <a:rPr lang="en-GB" b="1" dirty="0">
                <a:ea typeface="Calibri"/>
                <a:cs typeface="Calibri"/>
              </a:rPr>
              <a:t> email address .</a:t>
            </a:r>
          </a:p>
          <a:p>
            <a:r>
              <a:rPr lang="en-GB" b="1" dirty="0">
                <a:ea typeface="Calibri"/>
                <a:cs typeface="Calibri"/>
              </a:rPr>
              <a:t>Professional and readable  format</a:t>
            </a:r>
          </a:p>
          <a:p>
            <a:endParaRPr lang="en-GB" b="1" dirty="0">
              <a:ea typeface="Calibri"/>
              <a:cs typeface="Calibri"/>
            </a:endParaRPr>
          </a:p>
          <a:p>
            <a:r>
              <a:rPr lang="en-GB" b="1" dirty="0">
                <a:ea typeface="Calibri"/>
                <a:cs typeface="Calibri"/>
              </a:rPr>
              <a:t>4. </a:t>
            </a:r>
            <a:r>
              <a:rPr lang="en-GB" b="1" u="sng" dirty="0">
                <a:ea typeface="Calibri"/>
                <a:cs typeface="Calibri"/>
              </a:rPr>
              <a:t>Skill</a:t>
            </a:r>
            <a:r>
              <a:rPr lang="en-GB" b="1" dirty="0">
                <a:ea typeface="Calibri"/>
                <a:cs typeface="Calibri"/>
              </a:rPr>
              <a:t> </a:t>
            </a:r>
            <a:r>
              <a:rPr lang="en-GB" b="1" u="sng" dirty="0">
                <a:ea typeface="Calibri"/>
                <a:cs typeface="Calibri"/>
              </a:rPr>
              <a:t>Section</a:t>
            </a:r>
          </a:p>
          <a:p>
            <a:r>
              <a:rPr lang="en-GB" b="1" u="sng" dirty="0">
                <a:ea typeface="Calibri"/>
                <a:cs typeface="Calibri"/>
              </a:rPr>
              <a:t>List of my techniques and Python ,</a:t>
            </a:r>
            <a:r>
              <a:rPr lang="en-GB" b="1" u="sng" err="1">
                <a:ea typeface="Calibri"/>
                <a:cs typeface="Calibri"/>
              </a:rPr>
              <a:t>c++</a:t>
            </a:r>
            <a:r>
              <a:rPr lang="en-GB" b="1" u="sng" dirty="0">
                <a:ea typeface="Calibri"/>
                <a:cs typeface="Calibri"/>
              </a:rPr>
              <a:t>,</a:t>
            </a:r>
            <a:r>
              <a:rPr lang="en-GB" b="1" u="sng" err="1">
                <a:ea typeface="Calibri"/>
                <a:cs typeface="Calibri"/>
              </a:rPr>
              <a:t>HTML,Data</a:t>
            </a:r>
            <a:r>
              <a:rPr lang="en-GB" b="1" u="sng" dirty="0">
                <a:ea typeface="Calibri"/>
                <a:cs typeface="Calibri"/>
              </a:rPr>
              <a:t> structures and algorithms</a:t>
            </a:r>
          </a:p>
          <a:p>
            <a:r>
              <a:rPr lang="en-GB" b="1" u="sng" dirty="0">
                <a:ea typeface="Calibri"/>
                <a:cs typeface="Calibri"/>
              </a:rPr>
              <a:t>Using styling icons and progress bar</a:t>
            </a:r>
          </a:p>
          <a:p>
            <a:endParaRPr lang="en-GB" b="1" u="sng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6DAD-EE85-42E1-5165-41339E92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GB" dirty="0"/>
              <a:t>DESIGN AND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0766B-DA03-167C-D54E-EE480E0F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985980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GB" b="1" dirty="0">
                <a:ea typeface="+mn-lt"/>
                <a:cs typeface="+mn-lt"/>
              </a:rPr>
              <a:t>5. </a:t>
            </a:r>
            <a:r>
              <a:rPr lang="en-GB" b="1" u="sng" dirty="0">
                <a:ea typeface="+mn-lt"/>
                <a:cs typeface="+mn-lt"/>
              </a:rPr>
              <a:t>Projects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Section</a:t>
            </a:r>
            <a:endParaRPr lang="en-US" b="1" u="sng"/>
          </a:p>
          <a:p>
            <a:pPr algn="l"/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Highlights my project work with clickable GitHub links that redirect to my profile.</a:t>
            </a:r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Organized in a card/grid format for visual appeal.</a:t>
            </a:r>
            <a:endParaRPr lang="en-GB" b="1" dirty="0"/>
          </a:p>
          <a:p>
            <a:pPr algn="l"/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6. </a:t>
            </a:r>
            <a:r>
              <a:rPr lang="en-GB" b="1" u="sng" dirty="0">
                <a:ea typeface="+mn-lt"/>
                <a:cs typeface="+mn-lt"/>
              </a:rPr>
              <a:t>Contact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Section</a:t>
            </a:r>
            <a:endParaRPr lang="en-GB" b="1" u="sng"/>
          </a:p>
          <a:p>
            <a:pPr algn="l"/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Provides my email ID (</a:t>
            </a:r>
            <a:r>
              <a:rPr lang="en-GB" b="1" dirty="0">
                <a:ea typeface="+mn-lt"/>
                <a:cs typeface="+mn-lt"/>
                <a:hlinkClick r:id="rId2"/>
              </a:rPr>
              <a:t>gkk552580@gmail.com</a:t>
            </a:r>
            <a:r>
              <a:rPr lang="en-GB" b="1" dirty="0">
                <a:ea typeface="+mn-lt"/>
                <a:cs typeface="+mn-lt"/>
              </a:rPr>
              <a:t>) with a simple contact form (Name, Email, Message, Submit button).</a:t>
            </a:r>
            <a:endParaRPr lang="en-GB" b="1" dirty="0"/>
          </a:p>
          <a:p>
            <a:pPr algn="l"/>
            <a:endParaRPr lang="en-GB" b="1" dirty="0"/>
          </a:p>
          <a:p>
            <a:pPr algn="l"/>
            <a:r>
              <a:rPr lang="en-GB" b="1" dirty="0">
                <a:ea typeface="+mn-lt"/>
                <a:cs typeface="+mn-lt"/>
              </a:rPr>
              <a:t>Allows visitors to directly connect with me.</a:t>
            </a:r>
            <a:endParaRPr lang="en-GB" b="1" dirty="0"/>
          </a:p>
          <a:p>
            <a:pPr algn="l"/>
            <a:endParaRPr lang="en-GB" b="1" dirty="0">
              <a:ea typeface="+mn-lt"/>
              <a:cs typeface="+mn-lt"/>
            </a:endParaRPr>
          </a:p>
          <a:p>
            <a:pPr algn="l"/>
            <a:r>
              <a:rPr lang="en-GB" b="1" dirty="0">
                <a:ea typeface="+mn-lt"/>
                <a:cs typeface="+mn-lt"/>
              </a:rPr>
              <a:t>7. </a:t>
            </a:r>
            <a:r>
              <a:rPr lang="en-GB" b="1" u="sng" dirty="0">
                <a:ea typeface="+mn-lt"/>
                <a:cs typeface="+mn-lt"/>
              </a:rPr>
              <a:t>Footer</a:t>
            </a:r>
            <a:r>
              <a:rPr lang="en-GB" b="1" dirty="0">
                <a:ea typeface="+mn-lt"/>
                <a:cs typeface="+mn-lt"/>
              </a:rPr>
              <a:t> </a:t>
            </a:r>
            <a:r>
              <a:rPr lang="en-GB" b="1" u="sng" dirty="0">
                <a:ea typeface="+mn-lt"/>
                <a:cs typeface="+mn-lt"/>
              </a:rPr>
              <a:t>Section</a:t>
            </a:r>
            <a:endParaRPr lang="en-GB" b="1" u="sng"/>
          </a:p>
          <a:p>
            <a:pPr algn="l"/>
            <a:r>
              <a:rPr lang="en-GB" b="1" dirty="0">
                <a:ea typeface="+mn-lt"/>
                <a:cs typeface="+mn-lt"/>
              </a:rPr>
              <a:t>Contains copyright info and quick links.</a:t>
            </a:r>
            <a:endParaRPr lang="en-GB" b="1" dirty="0"/>
          </a:p>
          <a:p>
            <a:pPr algn="l"/>
            <a:endParaRPr lang="en-GB" b="1" dirty="0"/>
          </a:p>
          <a:p>
            <a:r>
              <a:rPr lang="en-GB" b="1" dirty="0">
                <a:ea typeface="+mn-lt"/>
                <a:cs typeface="+mn-lt"/>
              </a:rPr>
              <a:t>Designed with a contrasting background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/>
              <a:t>GITHUB LINK : </a:t>
            </a:r>
            <a:r>
              <a:rPr lang="en-GB" dirty="0">
                <a:ea typeface="+mn-lt"/>
                <a:cs typeface="+mn-lt"/>
              </a:rPr>
              <a:t>https://github.com/gkk552580-stack/TNSDC-FWD-DigitalPortfolio.git</a:t>
            </a:r>
          </a:p>
        </p:txBody>
      </p:sp>
    </p:spTree>
    <p:extLst>
      <p:ext uri="{BB962C8B-B14F-4D97-AF65-F5344CB8AC3E}">
        <p14:creationId xmlns:p14="http://schemas.microsoft.com/office/powerpoint/2010/main" val="84405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87</Words>
  <Application>Microsoft Office PowerPoint</Application>
  <PresentationFormat>Widescreen</PresentationFormat>
  <Paragraphs>39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Digital Portfolio  </vt:lpstr>
      <vt:lpstr>PROJECT TITLE</vt:lpstr>
      <vt:lpstr>AGENDA</vt:lpstr>
      <vt:lpstr>PROBLEM STATEMENT</vt:lpstr>
      <vt:lpstr>PROJECT OVERVIEW</vt:lpstr>
      <vt:lpstr>WHO ARE THE END USERS?</vt:lpstr>
      <vt:lpstr>TOOLS AND TECHNIQUES</vt:lpstr>
      <vt:lpstr>PowerPoint Presentation</vt:lpstr>
      <vt:lpstr>DESIGN AND LAYOUT</vt:lpstr>
      <vt:lpstr>DESIGN</vt:lpstr>
      <vt:lpstr>FEATURES AND FUNCTIONALITY</vt:lpstr>
      <vt:lpstr>RESULTS AND SCREENSHOTS</vt:lpstr>
      <vt:lpstr>ABOUT PAGE</vt:lpstr>
      <vt:lpstr>PowerPoint Presentation</vt:lpstr>
      <vt:lpstr>PROJECT PAGE</vt:lpstr>
      <vt:lpstr>CONTACT ME PAGE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Convolutional Neural Network (CNN)  </dc:title>
  <dc:creator>Konduru Narasimha</dc:creator>
  <cp:lastModifiedBy>Nanthini Mohan</cp:lastModifiedBy>
  <cp:revision>686</cp:revision>
  <dcterms:created xsi:type="dcterms:W3CDTF">2024-03-29T15:07:22Z</dcterms:created>
  <dcterms:modified xsi:type="dcterms:W3CDTF">2025-08-31T09:14:22Z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</Properties>
</file>